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39" r:id="rId26"/>
    <p:sldId id="326" r:id="rId27"/>
    <p:sldId id="327" r:id="rId28"/>
    <p:sldId id="331" r:id="rId29"/>
    <p:sldId id="332" r:id="rId30"/>
    <p:sldId id="320" r:id="rId31"/>
    <p:sldId id="338" r:id="rId32"/>
    <p:sldId id="321" r:id="rId33"/>
    <p:sldId id="337" r:id="rId34"/>
    <p:sldId id="312" r:id="rId35"/>
    <p:sldId id="313" r:id="rId36"/>
    <p:sldId id="316" r:id="rId37"/>
    <p:sldId id="330" r:id="rId38"/>
    <p:sldId id="317" r:id="rId39"/>
    <p:sldId id="334" r:id="rId40"/>
    <p:sldId id="324" r:id="rId41"/>
    <p:sldId id="325" r:id="rId42"/>
    <p:sldId id="314" r:id="rId43"/>
  </p:sldIdLst>
  <p:sldSz cx="9144000" cy="5143500" type="screen16x9"/>
  <p:notesSz cx="6858000" cy="9144000"/>
  <p:embeddedFontLst>
    <p:embeddedFont>
      <p:font typeface="Encode Sans Medium" panose="020B0604020202020204" charset="0"/>
      <p:regular r:id="rId45"/>
      <p:bold r:id="rId46"/>
    </p:embeddedFont>
    <p:embeddedFont>
      <p:font typeface="Fredoka One" panose="02000000000000000000" pitchFamily="2" charset="0"/>
      <p:regular r:id="rId47"/>
    </p:embeddedFont>
    <p:embeddedFont>
      <p:font typeface="Press Start 2P"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E510-E7EC-75D1-23D3-D1D9F2A890BE}" v="109" dt="2025-02-17T19:57:45.743"/>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70" autoAdjust="0"/>
  </p:normalViewPr>
  <p:slideViewPr>
    <p:cSldViewPr snapToGrid="0">
      <p:cViewPr varScale="1">
        <p:scale>
          <a:sx n="92" d="100"/>
          <a:sy n="92" d="100"/>
        </p:scale>
        <p:origin x="11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160013B4-FD80-4EBB-8E87-F29527F91038}"/>
    <pc:docChg chg="modSld">
      <pc:chgData name="Senst, Alex (sens8551@vandals.uidaho.edu)" userId="302afb56-13d2-451a-a642-9c8087b232bb" providerId="ADAL" clId="{160013B4-FD80-4EBB-8E87-F29527F91038}" dt="2025-02-18T00:49:45.949" v="119" actId="20577"/>
      <pc:docMkLst>
        <pc:docMk/>
      </pc:docMkLst>
      <pc:sldChg chg="modSp mod">
        <pc:chgData name="Senst, Alex (sens8551@vandals.uidaho.edu)" userId="302afb56-13d2-451a-a642-9c8087b232bb" providerId="ADAL" clId="{160013B4-FD80-4EBB-8E87-F29527F91038}" dt="2025-02-18T00:35:50.773" v="7" actId="20577"/>
        <pc:sldMkLst>
          <pc:docMk/>
          <pc:sldMk cId="0" sldId="256"/>
        </pc:sldMkLst>
        <pc:spChg chg="mod">
          <ac:chgData name="Senst, Alex (sens8551@vandals.uidaho.edu)" userId="302afb56-13d2-451a-a642-9c8087b232bb" providerId="ADAL" clId="{160013B4-FD80-4EBB-8E87-F29527F91038}" dt="2025-02-18T00:35:50.773" v="7" actId="20577"/>
          <ac:spMkLst>
            <pc:docMk/>
            <pc:sldMk cId="0" sldId="256"/>
            <ac:spMk id="1648" creationId="{00000000-0000-0000-0000-000000000000}"/>
          </ac:spMkLst>
        </pc:spChg>
      </pc:sldChg>
      <pc:sldChg chg="modSp mod">
        <pc:chgData name="Senst, Alex (sens8551@vandals.uidaho.edu)" userId="302afb56-13d2-451a-a642-9c8087b232bb" providerId="ADAL" clId="{160013B4-FD80-4EBB-8E87-F29527F91038}" dt="2025-02-18T00:49:45.949" v="119" actId="20577"/>
        <pc:sldMkLst>
          <pc:docMk/>
          <pc:sldMk cId="3004793254" sldId="292"/>
        </pc:sldMkLst>
        <pc:spChg chg="mod">
          <ac:chgData name="Senst, Alex (sens8551@vandals.uidaho.edu)" userId="302afb56-13d2-451a-a642-9c8087b232bb" providerId="ADAL" clId="{160013B4-FD80-4EBB-8E87-F29527F91038}" dt="2025-02-18T00:49:43.285" v="115" actId="20577"/>
          <ac:spMkLst>
            <pc:docMk/>
            <pc:sldMk cId="3004793254" sldId="292"/>
            <ac:spMk id="2823" creationId="{6C7CBD5F-18E0-960D-93DF-9BC0504FFDC7}"/>
          </ac:spMkLst>
        </pc:spChg>
        <pc:spChg chg="mod">
          <ac:chgData name="Senst, Alex (sens8551@vandals.uidaho.edu)" userId="302afb56-13d2-451a-a642-9c8087b232bb" providerId="ADAL" clId="{160013B4-FD80-4EBB-8E87-F29527F91038}" dt="2025-02-18T00:49:45.949" v="119" actId="20577"/>
          <ac:spMkLst>
            <pc:docMk/>
            <pc:sldMk cId="3004793254" sldId="292"/>
            <ac:spMk id="2824" creationId="{EEC02941-F198-DEF4-93C2-0E7EDACAC095}"/>
          </ac:spMkLst>
        </pc:spChg>
      </pc:sldChg>
      <pc:sldChg chg="modSp mod">
        <pc:chgData name="Senst, Alex (sens8551@vandals.uidaho.edu)" userId="302afb56-13d2-451a-a642-9c8087b232bb" providerId="ADAL" clId="{160013B4-FD80-4EBB-8E87-F29527F91038}" dt="2025-02-18T00:47:36.845" v="71" actId="20577"/>
        <pc:sldMkLst>
          <pc:docMk/>
          <pc:sldMk cId="4254870315" sldId="299"/>
        </pc:sldMkLst>
        <pc:spChg chg="mod">
          <ac:chgData name="Senst, Alex (sens8551@vandals.uidaho.edu)" userId="302afb56-13d2-451a-a642-9c8087b232bb" providerId="ADAL" clId="{160013B4-FD80-4EBB-8E87-F29527F91038}" dt="2025-02-18T00:47:36.845" v="71" actId="20577"/>
          <ac:spMkLst>
            <pc:docMk/>
            <pc:sldMk cId="4254870315" sldId="299"/>
            <ac:spMk id="3433" creationId="{FF04ABA1-7D33-0B08-0664-89D8AE1B5F75}"/>
          </ac:spMkLst>
        </pc:spChg>
      </pc:sldChg>
      <pc:sldChg chg="modSp mod">
        <pc:chgData name="Senst, Alex (sens8551@vandals.uidaho.edu)" userId="302afb56-13d2-451a-a642-9c8087b232bb" providerId="ADAL" clId="{160013B4-FD80-4EBB-8E87-F29527F91038}" dt="2025-02-18T00:48:04.412" v="98" actId="20577"/>
        <pc:sldMkLst>
          <pc:docMk/>
          <pc:sldMk cId="777528957" sldId="301"/>
        </pc:sldMkLst>
        <pc:spChg chg="mod">
          <ac:chgData name="Senst, Alex (sens8551@vandals.uidaho.edu)" userId="302afb56-13d2-451a-a642-9c8087b232bb" providerId="ADAL" clId="{160013B4-FD80-4EBB-8E87-F29527F91038}" dt="2025-02-18T00:48:04.412" v="98" actId="20577"/>
          <ac:spMkLst>
            <pc:docMk/>
            <pc:sldMk cId="777528957" sldId="301"/>
            <ac:spMk id="3433" creationId="{37AEDD69-47C2-C24B-6BC3-B8A1183EEB2E}"/>
          </ac:spMkLst>
        </pc:spChg>
      </pc:sldChg>
      <pc:sldChg chg="modSp mod">
        <pc:chgData name="Senst, Alex (sens8551@vandals.uidaho.edu)" userId="302afb56-13d2-451a-a642-9c8087b232bb" providerId="ADAL" clId="{160013B4-FD80-4EBB-8E87-F29527F91038}" dt="2025-02-18T00:48:30.527" v="105" actId="20577"/>
        <pc:sldMkLst>
          <pc:docMk/>
          <pc:sldMk cId="1530563090" sldId="302"/>
        </pc:sldMkLst>
        <pc:spChg chg="mod">
          <ac:chgData name="Senst, Alex (sens8551@vandals.uidaho.edu)" userId="302afb56-13d2-451a-a642-9c8087b232bb" providerId="ADAL" clId="{160013B4-FD80-4EBB-8E87-F29527F91038}" dt="2025-02-18T00:48:30.527" v="105" actId="20577"/>
          <ac:spMkLst>
            <pc:docMk/>
            <pc:sldMk cId="1530563090" sldId="302"/>
            <ac:spMk id="3433" creationId="{15290C0C-F4EF-0B57-1996-18EB590975CE}"/>
          </ac:spMkLst>
        </pc:spChg>
      </pc:sldChg>
      <pc:sldChg chg="modSp mod">
        <pc:chgData name="Senst, Alex (sens8551@vandals.uidaho.edu)" userId="302afb56-13d2-451a-a642-9c8087b232bb" providerId="ADAL" clId="{160013B4-FD80-4EBB-8E87-F29527F91038}" dt="2025-02-18T00:48:53.004" v="111" actId="20577"/>
        <pc:sldMkLst>
          <pc:docMk/>
          <pc:sldMk cId="3826970217" sldId="303"/>
        </pc:sldMkLst>
        <pc:spChg chg="mod">
          <ac:chgData name="Senst, Alex (sens8551@vandals.uidaho.edu)" userId="302afb56-13d2-451a-a642-9c8087b232bb" providerId="ADAL" clId="{160013B4-FD80-4EBB-8E87-F29527F91038}" dt="2025-02-18T00:48:53.004" v="111" actId="20577"/>
          <ac:spMkLst>
            <pc:docMk/>
            <pc:sldMk cId="3826970217" sldId="303"/>
            <ac:spMk id="3433" creationId="{872A45E6-84FD-00E6-720F-5CD212240B8D}"/>
          </ac:spMkLst>
        </pc:spChg>
      </pc:sldChg>
      <pc:sldChg chg="modSp mod">
        <pc:chgData name="Senst, Alex (sens8551@vandals.uidaho.edu)" userId="302afb56-13d2-451a-a642-9c8087b232bb" providerId="ADAL" clId="{160013B4-FD80-4EBB-8E87-F29527F91038}" dt="2025-02-18T00:47:47.399" v="82" actId="20577"/>
        <pc:sldMkLst>
          <pc:docMk/>
          <pc:sldMk cId="3917655984" sldId="329"/>
        </pc:sldMkLst>
        <pc:spChg chg="mod">
          <ac:chgData name="Senst, Alex (sens8551@vandals.uidaho.edu)" userId="302afb56-13d2-451a-a642-9c8087b232bb" providerId="ADAL" clId="{160013B4-FD80-4EBB-8E87-F29527F91038}" dt="2025-02-18T00:47:47.399" v="82" actId="20577"/>
          <ac:spMkLst>
            <pc:docMk/>
            <pc:sldMk cId="3917655984" sldId="329"/>
            <ac:spMk id="3433" creationId="{8F84E34A-3E07-D0CE-3415-8B2951085CA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Alex / 2+ Todd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 full screen wall of text appears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appear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511091"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Tree>
    <p:extLst>
      <p:ext uri="{BB962C8B-B14F-4D97-AF65-F5344CB8AC3E}">
        <p14:creationId xmlns:p14="http://schemas.microsoft.com/office/powerpoint/2010/main" val="7667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Tree>
    <p:extLst>
      <p:ext uri="{BB962C8B-B14F-4D97-AF65-F5344CB8AC3E}">
        <p14:creationId xmlns:p14="http://schemas.microsoft.com/office/powerpoint/2010/main" val="770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564619" cy="3591778"/>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3"/>
            <a:ext cx="6339095" cy="3620899"/>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Tree>
    <p:extLst>
      <p:ext uri="{BB962C8B-B14F-4D97-AF65-F5344CB8AC3E}">
        <p14:creationId xmlns:p14="http://schemas.microsoft.com/office/powerpoint/2010/main" val="2693515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Tree>
    <p:extLst>
      <p:ext uri="{BB962C8B-B14F-4D97-AF65-F5344CB8AC3E}">
        <p14:creationId xmlns:p14="http://schemas.microsoft.com/office/powerpoint/2010/main" val="352445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Tree>
    <p:extLst>
      <p:ext uri="{BB962C8B-B14F-4D97-AF65-F5344CB8AC3E}">
        <p14:creationId xmlns:p14="http://schemas.microsoft.com/office/powerpoint/2010/main" val="399030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Tree>
    <p:extLst>
      <p:ext uri="{BB962C8B-B14F-4D97-AF65-F5344CB8AC3E}">
        <p14:creationId xmlns:p14="http://schemas.microsoft.com/office/powerpoint/2010/main" val="3491671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7" y="273270"/>
            <a:ext cx="4498692" cy="4570888"/>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13873" y="1028299"/>
            <a:ext cx="3727021" cy="3680360"/>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968660" y="1181740"/>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Tree>
    <p:extLst>
      <p:ext uri="{BB962C8B-B14F-4D97-AF65-F5344CB8AC3E}">
        <p14:creationId xmlns:p14="http://schemas.microsoft.com/office/powerpoint/2010/main" val="95742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Tree>
    <p:extLst>
      <p:ext uri="{BB962C8B-B14F-4D97-AF65-F5344CB8AC3E}">
        <p14:creationId xmlns:p14="http://schemas.microsoft.com/office/powerpoint/2010/main" val="190352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selects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plays while the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plays while the menu is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TotalTime>
  <Words>1432</Words>
  <Application>Microsoft Office PowerPoint</Application>
  <PresentationFormat>On-screen Show (16:9)</PresentationFormat>
  <Paragraphs>231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Wingdings</vt:lpstr>
      <vt:lpstr>Fredoka One</vt:lpstr>
      <vt:lpstr>Encode Sans Medium</vt:lpstr>
      <vt:lpstr>Arial</vt:lpstr>
      <vt:lpstr>Press Start 2P</vt:lpstr>
      <vt:lpstr>Calibri</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feature</vt:lpstr>
      <vt:lpstr>TL6:Liz - Use Case</vt:lpstr>
      <vt:lpstr>PowerPoint Presentation</vt:lpstr>
      <vt:lpstr>TL1:Bidhan – feature</vt:lpstr>
      <vt:lpstr>TL1:Bidhan - Use Case</vt:lpstr>
      <vt:lpstr>TL3:Mark – feature</vt:lpstr>
      <vt:lpstr>PowerPoint Presentation</vt:lpstr>
      <vt:lpstr>TL2:Alex – LEVEL LOADER Diagram 1</vt:lpstr>
      <vt:lpstr>PowerPoint Presentation</vt:lpstr>
      <vt:lpstr>PowerPoint Presentation</vt:lpstr>
      <vt:lpstr>PowerPoint Presentation</vt:lpstr>
      <vt:lpstr>TL5:Hengyi – SCENE ENGINE</vt:lpstr>
      <vt:lpstr>TL5:Hengyi Use Case</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251</cp:revision>
  <dcterms:modified xsi:type="dcterms:W3CDTF">2025-02-18T00:49:53Z</dcterms:modified>
</cp:coreProperties>
</file>